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" id="{8E2BA4B1-3346-43DD-9009-0EEA66B48D2E}">
          <p14:sldIdLst>
            <p14:sldId id="256"/>
            <p14:sldId id="257"/>
            <p14:sldId id="258"/>
            <p14:sldId id="259"/>
          </p14:sldIdLst>
        </p14:section>
        <p14:section name="About" id="{C6EF6D22-8FC7-4EC4-A171-367DBFE94920}">
          <p14:sldIdLst>
            <p14:sldId id="262"/>
            <p14:sldId id="261"/>
          </p14:sldIdLst>
        </p14:section>
        <p14:section name="Statistical information" id="{C1D74DF3-A2AE-4EED-BA2A-27153C81CBF8}">
          <p14:sldIdLst>
            <p14:sldId id="260"/>
          </p14:sldIdLst>
        </p14:section>
        <p14:section name="Curriculum" id="{4D7E342A-125D-4750-91AF-153EDACDC5CE}">
          <p14:sldIdLst>
            <p14:sldId id="264"/>
          </p14:sldIdLst>
        </p14:section>
        <p14:section name="Teachers" id="{6AD40CEA-E1D1-44D4-A67C-94BCFF6A0D72}">
          <p14:sldIdLst>
            <p14:sldId id="263"/>
          </p14:sldIdLst>
        </p14:section>
        <p14:section name="News and Events" id="{8D6DCB6A-280C-4156-B66F-F7B0025B2E23}">
          <p14:sldIdLst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E72"/>
    <a:srgbClr val="17313E"/>
    <a:srgbClr val="C5B0CD"/>
    <a:srgbClr val="F3E2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88" autoAdjust="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AED5-0510-8174-64D6-720AC099D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C3C157-9630-7A3F-4C45-2B69906F7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24AD9-DA95-BC6C-2512-30094B85C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DD07A-FD2B-1281-7A48-C9C026470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102A4-0C39-7C94-8CD6-78AC2F53D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1FC0-1865-B078-E584-A8AB69E0C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51C058-FED2-593C-54B5-B40F51FFA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B59F9-DB6F-A7B9-57FF-02D2A5D9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0E9C8-1408-671E-2DB3-7353A33D7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19D5C-E4A9-9A21-D119-7B3076EF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79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49F965-0F76-A00A-DF73-C4A83BB6F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D15B29-36C2-5823-8532-79C2F5243F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25D97-F189-4B5D-E4CC-82629CAEE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11BEC-33D8-6B60-9B14-B380BAB7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353EA-E17E-783E-60B9-5489400BF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9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1574-6689-3982-A0E8-284DB133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4D404-E926-8B9A-209C-ACA117E38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D3816-0E8B-998F-7243-AAA697E8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357C2-FDA9-DE82-8120-A023493C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D85D7-DA85-B9B4-B41A-D013D1C0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860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3BC39-A19B-07DA-0AE2-3EC050658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A89E6-7C4B-67C2-0423-550AA7D14E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A4236-B65E-6EF7-9DB7-93416C12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BDED3E-5524-5C6F-15A7-847F47C9C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90A99-668D-50B5-2B9B-708BFC74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78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2F639-A4D5-653B-726F-0AA193E8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56CCD-E661-DE86-6B27-8618F3961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A5C98-F84E-CCE7-4DE9-23C28FC85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6CF2D-E9C4-493E-ED4F-E807FF8F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1E8E56-3DEF-534C-23DF-C714D0B6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663C-C378-FCE6-DFF8-A6AC8060B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27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4B99-178A-3CE8-1EB4-4D7027F9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8EF18-4DD7-BAE0-6A49-0DAB50E8B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0C312-7D33-86FE-68C6-BFEE6ACEE2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5AF28-CD94-87EC-E9CE-8B81C35873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894449-C425-218F-F59C-EA98BB4A6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AF6374-ED53-3623-96C9-8210CE565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1E10C8-7C84-B726-74D3-3D6B9ACF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1861A-501E-D20E-3C9B-E37E5C2A4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7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37E11-54F3-CD01-1402-AAD75338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E8AB3B-29F7-F4C3-FC47-3D6725F57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CA78EA-65E2-0B48-65C7-FC465969D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EC216E-E19D-8CAA-B679-69C7E8179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29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7CCE47-935D-C25F-2DAA-7AC8AC7C5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03D03-1159-F4BE-5F04-F4514CF4C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8D88E-150F-B7EC-F92D-69D051EB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17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2A32C-742D-713F-E4DB-74AE5FF00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13F2F4-AFBA-EF2E-C259-45B1DB9A3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00D866-48FB-647B-E7F5-BE1938D25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3A9AC7-F7DE-56F8-DFCD-5F35EA22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27D7D9-70F0-E437-C488-C77F5604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826310-833A-7BDA-9A04-3E5173222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72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03D49-1033-1257-6C2E-2814DADF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804508-F3ED-89CE-2D86-D3F20F641A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14F32-5BD0-8E3E-DAC5-D8233566A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2A2D5-B0E7-364C-EA0C-26457590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42376-7CC0-37B3-3E82-8AFFBC51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22F99-EE29-5675-65E2-90703ED3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94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6B1BC7-35AA-26A4-7BA7-408E5861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6D73-A419-968D-5450-0110FFAA2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8A7FC-F60E-A6E2-296A-15FDD8B8FA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5EE57DC-4216-4A36-93A7-F86BF5CA614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62D6C-8C35-6061-E584-68E8D7C16B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633E3-3F62-FFDC-D112-AE022B1713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D6C368-3BC2-4595-ADB7-3EA3E40EB2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9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microsoft.com/office/2007/relationships/hdphoto" Target="../media/hdphoto1.wd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holding a book&#10;&#10;AI-generated content may be incorrect.">
            <a:extLst>
              <a:ext uri="{FF2B5EF4-FFF2-40B4-BE49-F238E27FC236}">
                <a16:creationId xmlns:a16="http://schemas.microsoft.com/office/drawing/2014/main" id="{EDB03BEC-E382-8549-4364-78A98BB58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A4891-8FAE-D13C-6409-8164C5DFEB72}"/>
              </a:ext>
            </a:extLst>
          </p:cNvPr>
          <p:cNvSpPr txBox="1"/>
          <p:nvPr/>
        </p:nvSpPr>
        <p:spPr>
          <a:xfrm>
            <a:off x="5814203" y="1138688"/>
            <a:ext cx="56819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latin typeface="UKIJ Bom" panose="020B0704020202020204" pitchFamily="34" charset="-78"/>
                <a:cs typeface="UKIJ Bom" panose="020B0704020202020204" pitchFamily="34" charset="-78"/>
              </a:rPr>
              <a:t>مدرسه‌ی غیرانتفاعی پـــردیــــس دانــــش</a:t>
            </a:r>
            <a:endParaRPr lang="en-US" sz="60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90B082-F2DC-796D-69B3-5658EDC8A4FF}"/>
              </a:ext>
            </a:extLst>
          </p:cNvPr>
          <p:cNvSpPr txBox="1"/>
          <p:nvPr/>
        </p:nvSpPr>
        <p:spPr>
          <a:xfrm>
            <a:off x="5814203" y="3338021"/>
            <a:ext cx="568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err="1">
                <a:latin typeface="UKIJ Bom" panose="020B0704020202020204" pitchFamily="34" charset="-78"/>
                <a:cs typeface="UKIJ Bom" panose="020B0704020202020204" pitchFamily="34" charset="-78"/>
              </a:rPr>
              <a:t>مدرسه‌ای</a:t>
            </a:r>
            <a:r>
              <a:rPr lang="fa-IR" sz="2400" dirty="0">
                <a:latin typeface="UKIJ Bom" panose="020B0704020202020204" pitchFamily="34" charset="-78"/>
                <a:cs typeface="UKIJ Bom" panose="020B0704020202020204" pitchFamily="34" charset="-78"/>
              </a:rPr>
              <a:t> برای زندگی، نه فقط برای امتحان</a:t>
            </a:r>
            <a:endParaRPr lang="en-US" sz="24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39EC32C-196E-0BA1-5C87-05BDAC5DE78E}"/>
              </a:ext>
            </a:extLst>
          </p:cNvPr>
          <p:cNvSpPr/>
          <p:nvPr/>
        </p:nvSpPr>
        <p:spPr>
          <a:xfrm>
            <a:off x="5814203" y="4511615"/>
            <a:ext cx="1820174" cy="569343"/>
          </a:xfrm>
          <a:prstGeom prst="roundRect">
            <a:avLst>
              <a:gd name="adj" fmla="val 50000"/>
            </a:avLst>
          </a:prstGeom>
          <a:solidFill>
            <a:srgbClr val="1731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لینک مهم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A77BE8-35B3-7CF7-7A50-443586EA5261}"/>
              </a:ext>
            </a:extLst>
          </p:cNvPr>
          <p:cNvGrpSpPr/>
          <p:nvPr/>
        </p:nvGrpSpPr>
        <p:grpSpPr>
          <a:xfrm>
            <a:off x="743309" y="250165"/>
            <a:ext cx="10705381" cy="569343"/>
            <a:chOff x="743309" y="250165"/>
            <a:chExt cx="10705381" cy="56934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1C6A313-0EDF-EC54-4B7E-4C18318E7006}"/>
                </a:ext>
              </a:extLst>
            </p:cNvPr>
            <p:cNvSpPr/>
            <p:nvPr/>
          </p:nvSpPr>
          <p:spPr>
            <a:xfrm>
              <a:off x="743309" y="250165"/>
              <a:ext cx="10705381" cy="5693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9DDA4DA-1857-0BE9-8E40-767C9D4D6440}"/>
                </a:ext>
              </a:extLst>
            </p:cNvPr>
            <p:cNvSpPr txBox="1"/>
            <p:nvPr/>
          </p:nvSpPr>
          <p:spPr>
            <a:xfrm>
              <a:off x="103822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C16950-E7DB-4A64-6A6F-5B24270ABF02}"/>
                </a:ext>
              </a:extLst>
            </p:cNvPr>
            <p:cNvSpPr txBox="1"/>
            <p:nvPr/>
          </p:nvSpPr>
          <p:spPr>
            <a:xfrm>
              <a:off x="95821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BF0F2CB-A98F-8FB3-6DD2-04AEDA99EB69}"/>
                </a:ext>
              </a:extLst>
            </p:cNvPr>
            <p:cNvSpPr txBox="1"/>
            <p:nvPr/>
          </p:nvSpPr>
          <p:spPr>
            <a:xfrm>
              <a:off x="87820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820D08A-0EFF-4CBF-7A8A-2938F1476AD0}"/>
                </a:ext>
              </a:extLst>
            </p:cNvPr>
            <p:cNvSpPr txBox="1"/>
            <p:nvPr/>
          </p:nvSpPr>
          <p:spPr>
            <a:xfrm>
              <a:off x="79819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A0051F-9449-13C3-5AAF-C8D3637ED768}"/>
                </a:ext>
              </a:extLst>
            </p:cNvPr>
            <p:cNvSpPr txBox="1"/>
            <p:nvPr/>
          </p:nvSpPr>
          <p:spPr>
            <a:xfrm>
              <a:off x="1133475" y="365559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8039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0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49C050-7E90-100E-817B-64549DB03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6C22394-26EA-2CD1-E4C8-ADBC285BF7D9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0A56015-4977-0CFC-E7B6-D7CCF11ED359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CF198F-6383-2CFA-055D-B6A2C182F659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3B19601-8A4C-DB57-7212-85157482791C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E7022F-1513-9ADB-BDCF-F0C900711A38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77F4AD0-DC39-46E0-0B44-130F603B45DD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F0770F-1849-6CC6-DB5D-13E79244E9AD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93B4AE-A421-EF90-3C03-AA8C37354327}"/>
              </a:ext>
            </a:extLst>
          </p:cNvPr>
          <p:cNvSpPr/>
          <p:nvPr/>
        </p:nvSpPr>
        <p:spPr>
          <a:xfrm>
            <a:off x="6610901" y="859389"/>
            <a:ext cx="5029200" cy="5303520"/>
          </a:xfrm>
          <a:prstGeom prst="roundRect">
            <a:avLst>
              <a:gd name="adj" fmla="val 3186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17313E"/>
              </a:gs>
            </a:gsLst>
            <a:lin ang="16200000" scaled="0"/>
          </a:gra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8E0071F-C48A-7536-3977-4B84F69C9B91}"/>
              </a:ext>
            </a:extLst>
          </p:cNvPr>
          <p:cNvSpPr/>
          <p:nvPr/>
        </p:nvSpPr>
        <p:spPr>
          <a:xfrm>
            <a:off x="526019" y="859389"/>
            <a:ext cx="5943600" cy="2560320"/>
          </a:xfrm>
          <a:prstGeom prst="roundRect">
            <a:avLst>
              <a:gd name="adj" fmla="val 46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17313E"/>
              </a:gs>
            </a:gsLst>
            <a:lin ang="0" scaled="0"/>
          </a:gra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E666405-4655-A5A3-B8FA-D99FCCAD0195}"/>
              </a:ext>
            </a:extLst>
          </p:cNvPr>
          <p:cNvSpPr/>
          <p:nvPr/>
        </p:nvSpPr>
        <p:spPr>
          <a:xfrm>
            <a:off x="3589259" y="3602589"/>
            <a:ext cx="2880360" cy="2560320"/>
          </a:xfrm>
          <a:prstGeom prst="roundRect">
            <a:avLst>
              <a:gd name="adj" fmla="val 46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17313E"/>
              </a:gs>
            </a:gsLst>
            <a:lin ang="16200000" scaled="0"/>
          </a:gra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2D6898B-8213-3C0E-BB15-F99BD528AC6F}"/>
              </a:ext>
            </a:extLst>
          </p:cNvPr>
          <p:cNvSpPr/>
          <p:nvPr/>
        </p:nvSpPr>
        <p:spPr>
          <a:xfrm>
            <a:off x="526019" y="3601493"/>
            <a:ext cx="2880360" cy="2560320"/>
          </a:xfrm>
          <a:prstGeom prst="roundRect">
            <a:avLst>
              <a:gd name="adj" fmla="val 4651"/>
            </a:avLst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17313E"/>
              </a:gs>
            </a:gsLst>
            <a:lin ang="16200000" scaled="0"/>
          </a:gradFill>
          <a:ln>
            <a:noFill/>
          </a:ln>
          <a:effectLst>
            <a:outerShdw blurRad="127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مدرسه - ویکی‌پدیا، دانشنامهٔ آزاد">
            <a:extLst>
              <a:ext uri="{FF2B5EF4-FFF2-40B4-BE49-F238E27FC236}">
                <a16:creationId xmlns:a16="http://schemas.microsoft.com/office/drawing/2014/main" id="{FCCB2B99-5734-8A40-5BE6-ED366C52D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75"/>
          <a:stretch>
            <a:fillRect/>
          </a:stretch>
        </p:blipFill>
        <p:spPr bwMode="auto">
          <a:xfrm>
            <a:off x="6610901" y="859390"/>
            <a:ext cx="5029200" cy="2551604"/>
          </a:xfrm>
          <a:prstGeom prst="round2SameRect">
            <a:avLst>
              <a:gd name="adj1" fmla="val 6260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9233EEE-23D7-3F3A-D599-98F4F5DDF6E1}"/>
              </a:ext>
            </a:extLst>
          </p:cNvPr>
          <p:cNvSpPr txBox="1"/>
          <p:nvPr/>
        </p:nvSpPr>
        <p:spPr>
          <a:xfrm>
            <a:off x="6823494" y="3838181"/>
            <a:ext cx="4701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آغاز ثبت‌نام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دانش‌آموزی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سال </a:t>
            </a:r>
            <a:r>
              <a:rPr lang="fa-IR" dirty="0">
                <a:latin typeface="UKIJ Bom" panose="020B0704020202020204" pitchFamily="34" charset="-78"/>
                <a:cs typeface="B Shiraz" panose="00000400000000000000" pitchFamily="2" charset="-78"/>
              </a:rPr>
              <a:t>1406</a:t>
            </a:r>
            <a:endParaRPr lang="en-US" dirty="0">
              <a:latin typeface="UKIJ Bom" panose="020B0704020202020204" pitchFamily="34" charset="-78"/>
              <a:cs typeface="B Shiraz" panose="00000400000000000000" pitchFamily="2" charset="-7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3FA69-E2D1-FFE4-04A9-1BD51174D594}"/>
              </a:ext>
            </a:extLst>
          </p:cNvPr>
          <p:cNvSpPr txBox="1"/>
          <p:nvPr/>
        </p:nvSpPr>
        <p:spPr>
          <a:xfrm>
            <a:off x="6823494" y="4316633"/>
            <a:ext cx="4701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ثبت‌نام مقطع اول تا سوم ابتدایی در روزهای دوشنبه و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چهارشنبه‌ی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هر هفته از ساعت 9 تا 13 انجام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می‌پذیرد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. جهت هماهنگی بیشتر با تلفن مدرسه در تماس باشید.</a:t>
            </a:r>
            <a:endParaRPr lang="en-US" sz="1600" dirty="0">
              <a:solidFill>
                <a:srgbClr val="17313E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F9EB778-2BB2-8FD0-0DCF-5CE092BB1B10}"/>
              </a:ext>
            </a:extLst>
          </p:cNvPr>
          <p:cNvSpPr/>
          <p:nvPr/>
        </p:nvSpPr>
        <p:spPr>
          <a:xfrm>
            <a:off x="6934200" y="3149056"/>
            <a:ext cx="1776334" cy="514350"/>
          </a:xfrm>
          <a:prstGeom prst="roundRect">
            <a:avLst>
              <a:gd name="adj" fmla="val 48148"/>
            </a:avLst>
          </a:prstGeom>
          <a:solidFill>
            <a:srgbClr val="415E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latin typeface="UKIJ Bom" panose="020B0704020202020204" pitchFamily="34" charset="-78"/>
                <a:cs typeface="B Shiraz" panose="00000400000000000000" pitchFamily="2" charset="-78"/>
              </a:rPr>
              <a:t>28</a:t>
            </a:r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 مرداد ماه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3076" name="Picture 4" descr="آف کارت | استخر جاویدان">
            <a:extLst>
              <a:ext uri="{FF2B5EF4-FFF2-40B4-BE49-F238E27FC236}">
                <a16:creationId xmlns:a16="http://schemas.microsoft.com/office/drawing/2014/main" id="{FEE1140A-F44F-64DA-BBE6-FB49B89F9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185" y="850673"/>
            <a:ext cx="2560320" cy="2560320"/>
          </a:xfrm>
          <a:prstGeom prst="round2SameRect">
            <a:avLst>
              <a:gd name="adj1" fmla="val 7366"/>
              <a:gd name="adj2" fmla="val 446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F4CD633-3C43-38E6-14F2-D3211989DB40}"/>
              </a:ext>
            </a:extLst>
          </p:cNvPr>
          <p:cNvSpPr/>
          <p:nvPr/>
        </p:nvSpPr>
        <p:spPr>
          <a:xfrm>
            <a:off x="3014904" y="1058318"/>
            <a:ext cx="1776334" cy="514350"/>
          </a:xfrm>
          <a:prstGeom prst="roundRect">
            <a:avLst>
              <a:gd name="adj" fmla="val 48148"/>
            </a:avLst>
          </a:prstGeom>
          <a:solidFill>
            <a:srgbClr val="415E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latin typeface="UKIJ Bom" panose="020B0704020202020204" pitchFamily="34" charset="-78"/>
                <a:cs typeface="B Shiraz" panose="00000400000000000000" pitchFamily="2" charset="-78"/>
              </a:rPr>
              <a:t>30</a:t>
            </a:r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 اردیبهشت ماه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BF0297-69B9-36BA-A78F-D42BA4940432}"/>
              </a:ext>
            </a:extLst>
          </p:cNvPr>
          <p:cNvSpPr txBox="1"/>
          <p:nvPr/>
        </p:nvSpPr>
        <p:spPr>
          <a:xfrm>
            <a:off x="628650" y="1771597"/>
            <a:ext cx="313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سانس استخر مختص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دانش‌آموزان</a:t>
            </a:r>
            <a:endParaRPr lang="en-US" dirty="0">
              <a:latin typeface="UKIJ Bom" panose="020B0704020202020204" pitchFamily="34" charset="-78"/>
              <a:cs typeface="B Shiraz" panose="00000400000000000000" pitchFamily="2" charset="-78"/>
            </a:endParaRPr>
          </a:p>
        </p:txBody>
      </p:sp>
      <p:pic>
        <p:nvPicPr>
          <p:cNvPr id="3082" name="Picture 10" descr="اردوی دانش‌آموزان دوره دوم مدرسه جاوید از برج میلاد: سفری به دل آسمان |  دبستان پسرانه جاوید">
            <a:extLst>
              <a:ext uri="{FF2B5EF4-FFF2-40B4-BE49-F238E27FC236}">
                <a16:creationId xmlns:a16="http://schemas.microsoft.com/office/drawing/2014/main" id="{AD71D5A9-73E9-4CE0-4E51-41187C42D5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5"/>
          <a:stretch>
            <a:fillRect/>
          </a:stretch>
        </p:blipFill>
        <p:spPr bwMode="auto">
          <a:xfrm>
            <a:off x="3586145" y="3601376"/>
            <a:ext cx="2880360" cy="1367548"/>
          </a:xfrm>
          <a:prstGeom prst="round2SameRect">
            <a:avLst>
              <a:gd name="adj1" fmla="val 10398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D2ABA84-D695-8D27-C5F0-D0652EE57069}"/>
              </a:ext>
            </a:extLst>
          </p:cNvPr>
          <p:cNvSpPr/>
          <p:nvPr/>
        </p:nvSpPr>
        <p:spPr>
          <a:xfrm>
            <a:off x="3674802" y="4786044"/>
            <a:ext cx="1371600" cy="365760"/>
          </a:xfrm>
          <a:prstGeom prst="roundRect">
            <a:avLst>
              <a:gd name="adj" fmla="val 48148"/>
            </a:avLst>
          </a:prstGeom>
          <a:solidFill>
            <a:srgbClr val="415E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latin typeface="UKIJ Bom" panose="020B0704020202020204" pitchFamily="34" charset="-78"/>
                <a:cs typeface="B Shiraz" panose="00000400000000000000" pitchFamily="2" charset="-78"/>
              </a:rPr>
              <a:t>15</a:t>
            </a:r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 اردیبهشت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050DBB-50C7-98D0-2051-2C1DF073EC4B}"/>
              </a:ext>
            </a:extLst>
          </p:cNvPr>
          <p:cNvSpPr txBox="1"/>
          <p:nvPr/>
        </p:nvSpPr>
        <p:spPr>
          <a:xfrm>
            <a:off x="3586145" y="528981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اردوی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دانش‌آموزی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</a:t>
            </a:r>
            <a:r>
              <a:rPr lang="fa-IR" dirty="0">
                <a:latin typeface="UKIJ Bom" panose="020B0704020202020204" pitchFamily="34" charset="-78"/>
                <a:cs typeface="B Shiraz" panose="00000400000000000000" pitchFamily="2" charset="-78"/>
              </a:rPr>
              <a:t>1405</a:t>
            </a:r>
            <a:endParaRPr lang="en-US" dirty="0">
              <a:latin typeface="UKIJ Bom" panose="020B0704020202020204" pitchFamily="34" charset="-78"/>
              <a:cs typeface="B Shiraz" panose="00000400000000000000" pitchFamily="2" charset="-78"/>
            </a:endParaRPr>
          </a:p>
        </p:txBody>
      </p:sp>
      <p:pic>
        <p:nvPicPr>
          <p:cNvPr id="3084" name="Picture 12" descr="عکس جشن شکوفه ها پسرانه - عکس نودی">
            <a:extLst>
              <a:ext uri="{FF2B5EF4-FFF2-40B4-BE49-F238E27FC236}">
                <a16:creationId xmlns:a16="http://schemas.microsoft.com/office/drawing/2014/main" id="{B75C4252-2E37-621B-5046-F4C3A0507D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4" b="14855"/>
          <a:stretch>
            <a:fillRect/>
          </a:stretch>
        </p:blipFill>
        <p:spPr bwMode="auto">
          <a:xfrm>
            <a:off x="526019" y="3600928"/>
            <a:ext cx="2880360" cy="1367547"/>
          </a:xfrm>
          <a:prstGeom prst="round2SameRect">
            <a:avLst>
              <a:gd name="adj1" fmla="val 5313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2659C0A-F62E-86E5-3DD3-C4F58B3D659A}"/>
              </a:ext>
            </a:extLst>
          </p:cNvPr>
          <p:cNvSpPr/>
          <p:nvPr/>
        </p:nvSpPr>
        <p:spPr>
          <a:xfrm>
            <a:off x="628650" y="4786044"/>
            <a:ext cx="1371600" cy="365760"/>
          </a:xfrm>
          <a:prstGeom prst="roundRect">
            <a:avLst>
              <a:gd name="adj" fmla="val 48148"/>
            </a:avLst>
          </a:prstGeom>
          <a:solidFill>
            <a:srgbClr val="415E7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latin typeface="UKIJ Bom" panose="020B0704020202020204" pitchFamily="34" charset="-78"/>
                <a:cs typeface="B Shiraz" panose="00000400000000000000" pitchFamily="2" charset="-78"/>
              </a:rPr>
              <a:t>8</a:t>
            </a:r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 مهر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786DC6-650D-5F63-4472-4F3C790B503A}"/>
              </a:ext>
            </a:extLst>
          </p:cNvPr>
          <p:cNvSpPr txBox="1"/>
          <p:nvPr/>
        </p:nvSpPr>
        <p:spPr>
          <a:xfrm>
            <a:off x="522905" y="5287476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جشن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شکوفه‌ها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</a:t>
            </a:r>
            <a:r>
              <a:rPr lang="fa-IR" dirty="0">
                <a:latin typeface="UKIJ Bom" panose="020B0704020202020204" pitchFamily="34" charset="-78"/>
                <a:cs typeface="B Shiraz" panose="00000400000000000000" pitchFamily="2" charset="-78"/>
              </a:rPr>
              <a:t>1405</a:t>
            </a:r>
            <a:endParaRPr lang="en-US" dirty="0">
              <a:latin typeface="UKIJ Bom" panose="020B0704020202020204" pitchFamily="34" charset="-78"/>
              <a:cs typeface="B Shiraz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6036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0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1BE436-28EF-7AC7-CCFB-F039CF48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E01D299-685B-7222-0823-9A7893B42A06}"/>
              </a:ext>
            </a:extLst>
          </p:cNvPr>
          <p:cNvSpPr txBox="1"/>
          <p:nvPr/>
        </p:nvSpPr>
        <p:spPr>
          <a:xfrm>
            <a:off x="5633049" y="3243525"/>
            <a:ext cx="586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>
                <a:latin typeface="UKIJ Bom" panose="020B0704020202020204" pitchFamily="34" charset="-78"/>
                <a:cs typeface="UKIJ Bom" panose="020B0704020202020204" pitchFamily="34" charset="-78"/>
              </a:rPr>
              <a:t>با هم </a:t>
            </a:r>
            <a:r>
              <a:rPr lang="fa-IR" sz="2200" dirty="0" err="1">
                <a:latin typeface="UKIJ Bom" panose="020B0704020202020204" pitchFamily="34" charset="-78"/>
                <a:cs typeface="UKIJ Bom" panose="020B0704020202020204" pitchFamily="34" charset="-78"/>
              </a:rPr>
              <a:t>می‌آموزیم</a:t>
            </a:r>
            <a:r>
              <a:rPr lang="fa-IR" sz="2200" dirty="0">
                <a:latin typeface="UKIJ Bom" panose="020B0704020202020204" pitchFamily="34" charset="-78"/>
                <a:cs typeface="UKIJ Bom" panose="020B0704020202020204" pitchFamily="34" charset="-78"/>
              </a:rPr>
              <a:t>، با هم می‌سازیم</a:t>
            </a:r>
            <a:endParaRPr lang="en-US" sz="22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4" name="Picture 3" descr="A child sitting at a table with another child sitting at a table">
            <a:extLst>
              <a:ext uri="{FF2B5EF4-FFF2-40B4-BE49-F238E27FC236}">
                <a16:creationId xmlns:a16="http://schemas.microsoft.com/office/drawing/2014/main" id="{368D0159-B4E3-F7FF-EE9B-DB2CA0FFB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13"/>
          <a:stretch>
            <a:fillRect/>
          </a:stretch>
        </p:blipFill>
        <p:spPr>
          <a:xfrm>
            <a:off x="1" y="1293962"/>
            <a:ext cx="6901132" cy="556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FF1BC1-274D-3D45-FBE2-743A0B755B18}"/>
              </a:ext>
            </a:extLst>
          </p:cNvPr>
          <p:cNvSpPr txBox="1"/>
          <p:nvPr/>
        </p:nvSpPr>
        <p:spPr>
          <a:xfrm>
            <a:off x="5633049" y="1138688"/>
            <a:ext cx="5863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latin typeface="UKIJ Bom" panose="020B0704020202020204" pitchFamily="34" charset="-78"/>
                <a:cs typeface="UKIJ Bom" panose="020B0704020202020204" pitchFamily="34" charset="-78"/>
              </a:rPr>
              <a:t>مدرسه‌ی غیرانتفاعی پـــردیــــس دانــــش</a:t>
            </a:r>
            <a:endParaRPr lang="en-US" sz="60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9BD3E0-4943-E492-A2AF-4D4F2D021F60}"/>
              </a:ext>
            </a:extLst>
          </p:cNvPr>
          <p:cNvSpPr/>
          <p:nvPr/>
        </p:nvSpPr>
        <p:spPr>
          <a:xfrm>
            <a:off x="6468373" y="4477109"/>
            <a:ext cx="1820174" cy="569343"/>
          </a:xfrm>
          <a:prstGeom prst="roundRect">
            <a:avLst>
              <a:gd name="adj" fmla="val 50000"/>
            </a:avLst>
          </a:prstGeom>
          <a:solidFill>
            <a:srgbClr val="1731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لینک مهم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3940BB-3204-E69B-81F9-45B6815A3291}"/>
              </a:ext>
            </a:extLst>
          </p:cNvPr>
          <p:cNvGrpSpPr/>
          <p:nvPr/>
        </p:nvGrpSpPr>
        <p:grpSpPr>
          <a:xfrm>
            <a:off x="743309" y="250165"/>
            <a:ext cx="10705381" cy="569343"/>
            <a:chOff x="743309" y="250165"/>
            <a:chExt cx="10705381" cy="56934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4845131D-3401-C199-543B-80C26B2EDCFB}"/>
                </a:ext>
              </a:extLst>
            </p:cNvPr>
            <p:cNvSpPr/>
            <p:nvPr/>
          </p:nvSpPr>
          <p:spPr>
            <a:xfrm>
              <a:off x="743309" y="250165"/>
              <a:ext cx="10705381" cy="5693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BB4459-C49C-E066-E4A7-AAE9A7A30361}"/>
                </a:ext>
              </a:extLst>
            </p:cNvPr>
            <p:cNvSpPr txBox="1"/>
            <p:nvPr/>
          </p:nvSpPr>
          <p:spPr>
            <a:xfrm>
              <a:off x="103822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094E4D-CB8A-68C1-6B77-4DF0AEBF04FA}"/>
                </a:ext>
              </a:extLst>
            </p:cNvPr>
            <p:cNvSpPr txBox="1"/>
            <p:nvPr/>
          </p:nvSpPr>
          <p:spPr>
            <a:xfrm>
              <a:off x="95821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9A4B7F-07F8-469D-9A3B-7D065D46530B}"/>
                </a:ext>
              </a:extLst>
            </p:cNvPr>
            <p:cNvSpPr txBox="1"/>
            <p:nvPr/>
          </p:nvSpPr>
          <p:spPr>
            <a:xfrm>
              <a:off x="87820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DBA9DD2-B126-A2A0-4A78-3B5A3FE9740F}"/>
                </a:ext>
              </a:extLst>
            </p:cNvPr>
            <p:cNvSpPr txBox="1"/>
            <p:nvPr/>
          </p:nvSpPr>
          <p:spPr>
            <a:xfrm>
              <a:off x="79819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498B46-D5D9-6A1D-B4E2-9C9C5D157A0E}"/>
                </a:ext>
              </a:extLst>
            </p:cNvPr>
            <p:cNvSpPr txBox="1"/>
            <p:nvPr/>
          </p:nvSpPr>
          <p:spPr>
            <a:xfrm>
              <a:off x="1133475" y="365559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13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E7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56BB22-D1DE-E912-942B-D9CFE91C0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88C30A-76C0-848B-4F43-E8E162CD3ED0}"/>
              </a:ext>
            </a:extLst>
          </p:cNvPr>
          <p:cNvSpPr txBox="1"/>
          <p:nvPr/>
        </p:nvSpPr>
        <p:spPr>
          <a:xfrm>
            <a:off x="5633049" y="3226271"/>
            <a:ext cx="586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آموزش برای فردا، رشد برای همیشه</a:t>
            </a:r>
            <a:endParaRPr lang="en-US" sz="2200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821B1-0A69-D2E4-F7AA-859614B23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" y="1953824"/>
            <a:ext cx="6509967" cy="490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AD48E5-C915-BD0F-5A53-78BA2F82DDF3}"/>
              </a:ext>
            </a:extLst>
          </p:cNvPr>
          <p:cNvSpPr txBox="1"/>
          <p:nvPr/>
        </p:nvSpPr>
        <p:spPr>
          <a:xfrm>
            <a:off x="5633049" y="1138688"/>
            <a:ext cx="5863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مدرسه‌ی غیرانتفاعی پـــردیــــس دانــــش</a:t>
            </a:r>
            <a:endParaRPr lang="en-US" sz="6000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DCC9C4-755C-AA11-4220-C2BA70049A85}"/>
              </a:ext>
            </a:extLst>
          </p:cNvPr>
          <p:cNvSpPr/>
          <p:nvPr/>
        </p:nvSpPr>
        <p:spPr>
          <a:xfrm>
            <a:off x="5814203" y="4511615"/>
            <a:ext cx="1820174" cy="569343"/>
          </a:xfrm>
          <a:prstGeom prst="roundRect">
            <a:avLst>
              <a:gd name="adj" fmla="val 50000"/>
            </a:avLst>
          </a:prstGeom>
          <a:solidFill>
            <a:srgbClr val="1731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لینک مهم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AEE3493-AA53-EE97-752B-34B2A17CF1ED}"/>
              </a:ext>
            </a:extLst>
          </p:cNvPr>
          <p:cNvGrpSpPr/>
          <p:nvPr/>
        </p:nvGrpSpPr>
        <p:grpSpPr>
          <a:xfrm>
            <a:off x="743309" y="250165"/>
            <a:ext cx="10705381" cy="569343"/>
            <a:chOff x="743309" y="250165"/>
            <a:chExt cx="10705381" cy="569343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315407E6-FB98-B25F-EB3A-97B9C23B8156}"/>
                </a:ext>
              </a:extLst>
            </p:cNvPr>
            <p:cNvSpPr/>
            <p:nvPr/>
          </p:nvSpPr>
          <p:spPr>
            <a:xfrm>
              <a:off x="743309" y="250165"/>
              <a:ext cx="10705381" cy="5693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A02C1-BFA4-7BEB-F7DD-DBD1B72BB14A}"/>
                </a:ext>
              </a:extLst>
            </p:cNvPr>
            <p:cNvSpPr txBox="1"/>
            <p:nvPr/>
          </p:nvSpPr>
          <p:spPr>
            <a:xfrm>
              <a:off x="103822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22583E-58CD-62B3-3963-388F4D1A0A2F}"/>
                </a:ext>
              </a:extLst>
            </p:cNvPr>
            <p:cNvSpPr txBox="1"/>
            <p:nvPr/>
          </p:nvSpPr>
          <p:spPr>
            <a:xfrm>
              <a:off x="95821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BC531D-A722-B584-AEE7-7B709800AE47}"/>
                </a:ext>
              </a:extLst>
            </p:cNvPr>
            <p:cNvSpPr txBox="1"/>
            <p:nvPr/>
          </p:nvSpPr>
          <p:spPr>
            <a:xfrm>
              <a:off x="87820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6E8AAC-6DD4-B963-5915-7ADDD39F0ED1}"/>
                </a:ext>
              </a:extLst>
            </p:cNvPr>
            <p:cNvSpPr txBox="1"/>
            <p:nvPr/>
          </p:nvSpPr>
          <p:spPr>
            <a:xfrm>
              <a:off x="79819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A672E0-F82B-3CA8-8BE4-1186FB29028F}"/>
                </a:ext>
              </a:extLst>
            </p:cNvPr>
            <p:cNvSpPr txBox="1"/>
            <p:nvPr/>
          </p:nvSpPr>
          <p:spPr>
            <a:xfrm>
              <a:off x="1133475" y="365559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3140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1FBC41-8F50-E1CE-E5CA-57B9BC23A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1BD47A-1BB9-33C8-F2CA-A51760467306}"/>
              </a:ext>
            </a:extLst>
          </p:cNvPr>
          <p:cNvSpPr txBox="1"/>
          <p:nvPr/>
        </p:nvSpPr>
        <p:spPr>
          <a:xfrm>
            <a:off x="5633049" y="3312539"/>
            <a:ext cx="58659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2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دانش را زندگی کن، آینده را بساز</a:t>
            </a:r>
            <a:endParaRPr lang="en-US" sz="2200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4" name="Picture 3" descr="A cartoon of a person holding books and a backpack&#10;&#10;AI-generated content may be incorrect.">
            <a:extLst>
              <a:ext uri="{FF2B5EF4-FFF2-40B4-BE49-F238E27FC236}">
                <a16:creationId xmlns:a16="http://schemas.microsoft.com/office/drawing/2014/main" id="{ABD98304-D1DE-C033-822C-B329F6765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5633"/>
            <a:ext cx="4207508" cy="6105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507E77-671A-67B2-7038-EE54C16AB0F9}"/>
              </a:ext>
            </a:extLst>
          </p:cNvPr>
          <p:cNvSpPr txBox="1"/>
          <p:nvPr/>
        </p:nvSpPr>
        <p:spPr>
          <a:xfrm>
            <a:off x="5633049" y="1138688"/>
            <a:ext cx="58630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مدرسه‌ی غیرانتفاعی پـــردیــــس دانــــش</a:t>
            </a:r>
            <a:endParaRPr lang="en-US" sz="6000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865CBB-E990-C935-DA14-5C28ED15634E}"/>
              </a:ext>
            </a:extLst>
          </p:cNvPr>
          <p:cNvSpPr/>
          <p:nvPr/>
        </p:nvSpPr>
        <p:spPr>
          <a:xfrm>
            <a:off x="5840082" y="4078720"/>
            <a:ext cx="1820174" cy="569343"/>
          </a:xfrm>
          <a:prstGeom prst="roundRect">
            <a:avLst>
              <a:gd name="adj" fmla="val 50000"/>
            </a:avLst>
          </a:prstGeom>
          <a:solidFill>
            <a:srgbClr val="17313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لینک مهم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A597D4-76E4-E764-A837-2A9F815137AE}"/>
              </a:ext>
            </a:extLst>
          </p:cNvPr>
          <p:cNvGrpSpPr/>
          <p:nvPr/>
        </p:nvGrpSpPr>
        <p:grpSpPr>
          <a:xfrm>
            <a:off x="743309" y="250165"/>
            <a:ext cx="10705381" cy="569343"/>
            <a:chOff x="743309" y="250165"/>
            <a:chExt cx="10705381" cy="5693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EA5E472-121D-2D81-89A1-BE2A8C4E0ED5}"/>
                </a:ext>
              </a:extLst>
            </p:cNvPr>
            <p:cNvSpPr/>
            <p:nvPr/>
          </p:nvSpPr>
          <p:spPr>
            <a:xfrm>
              <a:off x="743309" y="250165"/>
              <a:ext cx="10705381" cy="56934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BD6B8F-B670-0583-E8CE-8BEBAA37217D}"/>
                </a:ext>
              </a:extLst>
            </p:cNvPr>
            <p:cNvSpPr txBox="1"/>
            <p:nvPr/>
          </p:nvSpPr>
          <p:spPr>
            <a:xfrm>
              <a:off x="103822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56628F-AC3C-D606-9F37-C68F0EEC7BCE}"/>
                </a:ext>
              </a:extLst>
            </p:cNvPr>
            <p:cNvSpPr txBox="1"/>
            <p:nvPr/>
          </p:nvSpPr>
          <p:spPr>
            <a:xfrm>
              <a:off x="95821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6D5ECA-5BDC-6FFE-EC57-885A1129CDE1}"/>
                </a:ext>
              </a:extLst>
            </p:cNvPr>
            <p:cNvSpPr txBox="1"/>
            <p:nvPr/>
          </p:nvSpPr>
          <p:spPr>
            <a:xfrm>
              <a:off x="87820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C08F52B-4246-1548-128D-60012231A4FE}"/>
                </a:ext>
              </a:extLst>
            </p:cNvPr>
            <p:cNvSpPr txBox="1"/>
            <p:nvPr/>
          </p:nvSpPr>
          <p:spPr>
            <a:xfrm>
              <a:off x="7981950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F6C40A-8980-C7D9-2A3A-E5A39B6EF25D}"/>
                </a:ext>
              </a:extLst>
            </p:cNvPr>
            <p:cNvSpPr txBox="1"/>
            <p:nvPr/>
          </p:nvSpPr>
          <p:spPr>
            <a:xfrm>
              <a:off x="1133475" y="365559"/>
              <a:ext cx="11525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063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13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3765EA-7A6E-B338-B9AC-8242593F5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F18B3AE-9ACD-9DC8-CE78-499728425E73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8EFEDF-5D8A-DD49-2531-A00D94623556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4D7AA10-A1AD-4715-0ACC-CDF9EE7ED408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61D0E4-B0F8-02E8-B92F-BB9C965A65B7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3AF561-0E52-0512-DC00-E06C4E2B6BAF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0BA697-BB70-EBE2-C9FB-F711A171FA20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8A167F-070D-625A-DFEB-085B135798EA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4A198F1-3F86-E5D7-44EF-04ABD7F2E079}"/>
              </a:ext>
            </a:extLst>
          </p:cNvPr>
          <p:cNvSpPr txBox="1"/>
          <p:nvPr/>
        </p:nvSpPr>
        <p:spPr>
          <a:xfrm>
            <a:off x="4787661" y="3400742"/>
            <a:ext cx="718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مدرسه‌ی پردیس دانش در سال 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B Shiraz" panose="00000400000000000000" pitchFamily="2" charset="-78"/>
              </a:rPr>
              <a:t>1405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توسط دبیر بازنشسته آقای فیروز بخشی‌پور و به همکاری آقای ... تأسیس شد. این مدرسه اولین مدرسه‌ی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غیرانتفاهی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شهر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گوجان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است.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D6A25F-782F-FEC7-8DEB-14F21631F27C}"/>
              </a:ext>
            </a:extLst>
          </p:cNvPr>
          <p:cNvSpPr txBox="1"/>
          <p:nvPr/>
        </p:nvSpPr>
        <p:spPr>
          <a:xfrm>
            <a:off x="4787660" y="1068734"/>
            <a:ext cx="71872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اینجا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مدرسه‌ست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، اما نه فقط برای خوندن و نوشتن! ما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می‌خوایم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بچه‌ها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یاد بگیرن چطور خلاق باشن، چطور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مهربون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باشن و چطور با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اعتمادبه‌نفس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توی دنیا قدم بردارن. توی مدرسه‌ی ما بازی، یادگیری و دوستی کنار هم هستن.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ارزش‌هایی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مثل احترام، همکاری و شجاعت راهنمای ما هستن و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هدفمون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اینه که کودکان با دل خوش و خیال راحت هر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روزشون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رو پر از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تجربه‌های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تازه </a:t>
            </a:r>
            <a:r>
              <a:rPr lang="fa-IR" dirty="0" err="1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بگذرونن</a:t>
            </a:r>
            <a:r>
              <a:rPr lang="fa-IR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.</a:t>
            </a:r>
            <a:endParaRPr lang="en-US" dirty="0">
              <a:solidFill>
                <a:schemeClr val="bg1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22" name="Picture 21" descr="A person with grey hair and mustache&#10;&#10;AI-generated content may be incorrect.">
            <a:extLst>
              <a:ext uri="{FF2B5EF4-FFF2-40B4-BE49-F238E27FC236}">
                <a16:creationId xmlns:a16="http://schemas.microsoft.com/office/drawing/2014/main" id="{A2C8BEDD-F8B9-1BEC-F92F-E8CBEE3C69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099129"/>
            <a:ext cx="4192438" cy="576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24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2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E30DF-4803-95BB-E819-CCF20BE68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181ED40-38D6-9587-BD7C-78AB322EE488}"/>
              </a:ext>
            </a:extLst>
          </p:cNvPr>
          <p:cNvSpPr txBox="1"/>
          <p:nvPr/>
        </p:nvSpPr>
        <p:spPr>
          <a:xfrm>
            <a:off x="4787661" y="3400742"/>
            <a:ext cx="7187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مدرسه‌ی پردیس دانش در سال </a:t>
            </a:r>
            <a:r>
              <a:rPr lang="fa-IR" dirty="0">
                <a:latin typeface="UKIJ Bom" panose="020B0704020202020204" pitchFamily="34" charset="-78"/>
                <a:cs typeface="B Shiraz" panose="00000400000000000000" pitchFamily="2" charset="-78"/>
              </a:rPr>
              <a:t>1405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توسط دبیر بازنشسته آقای فیروز بخشی‌پور تأسیس شد. این مدرسه اولین مدرسه‌ی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غیرانتفاهی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شهر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گوجان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است… (</a:t>
            </a:r>
            <a:r>
              <a:rPr lang="fa-IR" dirty="0">
                <a:solidFill>
                  <a:srgbClr val="415E72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توضیحات بیشتر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)</a:t>
            </a:r>
            <a:endParaRPr lang="en-US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EFD639-A452-385B-CDD1-97D014B4DACC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D10428B-61BD-E6B2-B757-47FBDBA6319E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2586141-76AC-37CC-8861-3409375B0056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36EE84-BA76-E452-48A4-244CD278758C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857BCB5-4613-B60E-D9C7-E752CFA36A35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A3F9799-C77D-4BE2-C540-22539E1EFBA6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5D541E-92B3-2266-F98E-F30D5891F776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E436C0-0F57-5A6B-CFF7-8D7C5DF71028}"/>
              </a:ext>
            </a:extLst>
          </p:cNvPr>
          <p:cNvSpPr txBox="1"/>
          <p:nvPr/>
        </p:nvSpPr>
        <p:spPr>
          <a:xfrm>
            <a:off x="4787660" y="1068734"/>
            <a:ext cx="7187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مدرسه ما با ایمان به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توانایی‌های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بی‌پایان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کودکان، رسالت خود را در پرورش نسلی خلاق،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مسئولیت‌پذیر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و مهربان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می‌داند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. هدف ما ایجاد محیطی پویا و ایمن است که در آن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دانش‌آموزان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نه تنها مفاهیم علمی و آموزشی را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می‌آموزند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، بلکه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مهارت‌های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زندگی و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ارزش‌های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انسانی همچون احترام، همدلی و صداقت را تجربه می‌کنند.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چشم‌انداز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ما پرورش کودکانی است که با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اعتمادبه‌نفس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و انگیزه، در مسیر یادگیری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مادام‌العمر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گام بردارند و </a:t>
            </a:r>
            <a:r>
              <a:rPr lang="fa-IR" dirty="0" err="1">
                <a:latin typeface="UKIJ Bom" panose="020B0704020202020204" pitchFamily="34" charset="-78"/>
                <a:cs typeface="UKIJ Bom" panose="020B0704020202020204" pitchFamily="34" charset="-78"/>
              </a:rPr>
              <a:t>آینده‌ای</a:t>
            </a:r>
            <a:r>
              <a:rPr lang="fa-IR" dirty="0">
                <a:latin typeface="UKIJ Bom" panose="020B0704020202020204" pitchFamily="34" charset="-78"/>
                <a:cs typeface="UKIJ Bom" panose="020B0704020202020204" pitchFamily="34" charset="-78"/>
              </a:rPr>
              <a:t> روشن برای خود و جامعه بسازند.</a:t>
            </a:r>
            <a:endParaRPr lang="en-US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pic>
        <p:nvPicPr>
          <p:cNvPr id="23" name="Picture 22" descr="A person with grey hair and mustache&#10;&#10;AI-generated content may be incorrect.">
            <a:extLst>
              <a:ext uri="{FF2B5EF4-FFF2-40B4-BE49-F238E27FC236}">
                <a16:creationId xmlns:a16="http://schemas.microsoft.com/office/drawing/2014/main" id="{AE7BABB7-FB59-A3C1-3A78-FE78E8690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099129"/>
            <a:ext cx="4192438" cy="576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742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5E7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3C7671-EACE-EB0D-ABFE-DA9A03AE2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7378F18-8ABD-517C-D717-33A08C03016D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6992619-B802-D05F-8A08-37F5D52E86E1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FEF493-48D9-CB44-B9E7-8448A13BC480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066C5E-6BA9-310C-EF52-38A63E86BAA2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42732E-7D9E-773C-ED47-C6175A98BFD0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7F3EB6-E2E1-FE21-DC7C-8DAEDE7A624D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9DC37C-3F15-769C-2F54-8DCD88FB41ED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solidFill>
                    <a:schemeClr val="bg1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solidFill>
                  <a:schemeClr val="bg1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0DECCE-2CAF-0148-9157-82AE5AB4D94A}"/>
              </a:ext>
            </a:extLst>
          </p:cNvPr>
          <p:cNvGrpSpPr/>
          <p:nvPr/>
        </p:nvGrpSpPr>
        <p:grpSpPr>
          <a:xfrm>
            <a:off x="1606782" y="2718586"/>
            <a:ext cx="8986455" cy="404661"/>
            <a:chOff x="1684758" y="4107430"/>
            <a:chExt cx="8324533" cy="40466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C6269DD-D43F-52DB-8C2E-73720E856A86}"/>
                </a:ext>
              </a:extLst>
            </p:cNvPr>
            <p:cNvSpPr txBox="1"/>
            <p:nvPr/>
          </p:nvSpPr>
          <p:spPr>
            <a:xfrm>
              <a:off x="8529495" y="4107430"/>
              <a:ext cx="14797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 err="1">
                  <a:solidFill>
                    <a:srgbClr val="F3E2D4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بچه‌های</a:t>
              </a:r>
              <a:r>
                <a:rPr lang="fa-IR" sz="2000" dirty="0">
                  <a:solidFill>
                    <a:srgbClr val="F3E2D4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 موفق</a:t>
              </a:r>
              <a:endParaRPr lang="en-US" sz="2000" dirty="0">
                <a:solidFill>
                  <a:srgbClr val="F3E2D4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3C750D-65D2-225C-DF7D-774104B0B64E}"/>
                </a:ext>
              </a:extLst>
            </p:cNvPr>
            <p:cNvSpPr txBox="1"/>
            <p:nvPr/>
          </p:nvSpPr>
          <p:spPr>
            <a:xfrm>
              <a:off x="6021465" y="4107430"/>
              <a:ext cx="14289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F3E2D4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در حال تحصیل</a:t>
              </a:r>
              <a:endParaRPr lang="en-US" sz="2000" dirty="0">
                <a:solidFill>
                  <a:srgbClr val="F3E2D4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30DD8E-D2E3-89EA-C0BA-0C2D0C8B6347}"/>
                </a:ext>
              </a:extLst>
            </p:cNvPr>
            <p:cNvSpPr txBox="1"/>
            <p:nvPr/>
          </p:nvSpPr>
          <p:spPr>
            <a:xfrm>
              <a:off x="3916619" y="4107430"/>
              <a:ext cx="9089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F3E2D4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تجهیزات</a:t>
              </a:r>
              <a:endParaRPr lang="en-US" sz="2000" dirty="0">
                <a:solidFill>
                  <a:srgbClr val="F3E2D4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5C90C0-3195-67C3-AFCA-1A63718DD74F}"/>
                </a:ext>
              </a:extLst>
            </p:cNvPr>
            <p:cNvSpPr txBox="1"/>
            <p:nvPr/>
          </p:nvSpPr>
          <p:spPr>
            <a:xfrm>
              <a:off x="1684758" y="4111981"/>
              <a:ext cx="8227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000" dirty="0">
                  <a:solidFill>
                    <a:srgbClr val="F3E2D4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دبیران</a:t>
              </a:r>
              <a:endParaRPr lang="en-US" sz="2000" dirty="0">
                <a:solidFill>
                  <a:srgbClr val="F3E2D4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280452-F4AF-E20D-F025-E4FE0D24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431" y="1047881"/>
            <a:ext cx="1280160" cy="13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8CCD4C-F307-776F-C8CF-622DBF54A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684" y="1104190"/>
            <a:ext cx="1280160" cy="13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2EC1E69-AD3D-FCB9-8682-76ACBD037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32"/>
          <a:stretch>
            <a:fillRect/>
          </a:stretch>
        </p:blipFill>
        <p:spPr bwMode="auto">
          <a:xfrm>
            <a:off x="6328937" y="1101157"/>
            <a:ext cx="1280160" cy="137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F3AE04F-600E-2DBE-FA8D-BF0C0DEA0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190" y="1101157"/>
            <a:ext cx="1506169" cy="138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F456938-0919-F92C-F3F8-CBFE591186F1}"/>
              </a:ext>
            </a:extLst>
          </p:cNvPr>
          <p:cNvGrpSpPr/>
          <p:nvPr/>
        </p:nvGrpSpPr>
        <p:grpSpPr>
          <a:xfrm>
            <a:off x="1606783" y="3149035"/>
            <a:ext cx="8986454" cy="527771"/>
            <a:chOff x="1684758" y="4107430"/>
            <a:chExt cx="8324533" cy="52777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78DDA9-C0D0-8D5E-A870-8ECB51EA1B30}"/>
                </a:ext>
              </a:extLst>
            </p:cNvPr>
            <p:cNvSpPr txBox="1"/>
            <p:nvPr/>
          </p:nvSpPr>
          <p:spPr>
            <a:xfrm>
              <a:off x="8529495" y="4107430"/>
              <a:ext cx="14797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dirty="0">
                  <a:solidFill>
                    <a:srgbClr val="F3E2D4"/>
                  </a:solidFill>
                  <a:latin typeface="UKIJ Bom" panose="020B0704020202020204" pitchFamily="34" charset="-78"/>
                  <a:cs typeface="B Shiraz" panose="00000400000000000000" pitchFamily="2" charset="-78"/>
                </a:rPr>
                <a:t>126</a:t>
              </a:r>
              <a:endParaRPr lang="en-US" sz="2800" dirty="0">
                <a:solidFill>
                  <a:srgbClr val="F3E2D4"/>
                </a:solidFill>
                <a:latin typeface="UKIJ Bom" panose="020B0704020202020204" pitchFamily="34" charset="-78"/>
                <a:cs typeface="B Shiraz" panose="00000400000000000000" pitchFamily="2" charset="-78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9ED4B6-810B-51E3-9ED1-7FEA662DD001}"/>
                </a:ext>
              </a:extLst>
            </p:cNvPr>
            <p:cNvSpPr txBox="1"/>
            <p:nvPr/>
          </p:nvSpPr>
          <p:spPr>
            <a:xfrm>
              <a:off x="6021465" y="4107430"/>
              <a:ext cx="1428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dirty="0">
                  <a:solidFill>
                    <a:srgbClr val="F3E2D4"/>
                  </a:solidFill>
                  <a:latin typeface="UKIJ Bom" panose="020B0704020202020204" pitchFamily="34" charset="-78"/>
                  <a:cs typeface="B Shiraz" panose="00000400000000000000" pitchFamily="2" charset="-78"/>
                </a:rPr>
                <a:t>35</a:t>
              </a:r>
              <a:endParaRPr lang="en-US" sz="2800" dirty="0">
                <a:solidFill>
                  <a:srgbClr val="F3E2D4"/>
                </a:solidFill>
                <a:latin typeface="UKIJ Bom" panose="020B0704020202020204" pitchFamily="34" charset="-78"/>
                <a:cs typeface="B Shiraz" panose="00000400000000000000" pitchFamily="2" charset="-78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8A92A8-60FE-0C93-8CDE-818F0894E8A9}"/>
                </a:ext>
              </a:extLst>
            </p:cNvPr>
            <p:cNvSpPr txBox="1"/>
            <p:nvPr/>
          </p:nvSpPr>
          <p:spPr>
            <a:xfrm>
              <a:off x="3916619" y="4107430"/>
              <a:ext cx="908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dirty="0">
                  <a:solidFill>
                    <a:srgbClr val="F3E2D4"/>
                  </a:solidFill>
                  <a:latin typeface="UKIJ Bom" panose="020B0704020202020204" pitchFamily="34" charset="-78"/>
                  <a:cs typeface="B Shiraz" panose="00000400000000000000" pitchFamily="2" charset="-78"/>
                </a:rPr>
                <a:t>201</a:t>
              </a:r>
              <a:endParaRPr lang="en-US" sz="2800" dirty="0">
                <a:solidFill>
                  <a:srgbClr val="F3E2D4"/>
                </a:solidFill>
                <a:latin typeface="UKIJ Bom" panose="020B0704020202020204" pitchFamily="34" charset="-78"/>
                <a:cs typeface="B Shiraz" panose="00000400000000000000" pitchFamily="2" charset="-78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8487DF-5548-25B2-92D4-2D6EA744D5BE}"/>
                </a:ext>
              </a:extLst>
            </p:cNvPr>
            <p:cNvSpPr txBox="1"/>
            <p:nvPr/>
          </p:nvSpPr>
          <p:spPr>
            <a:xfrm>
              <a:off x="1684758" y="4111981"/>
              <a:ext cx="8227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800" dirty="0">
                  <a:solidFill>
                    <a:srgbClr val="F3E2D4"/>
                  </a:solidFill>
                  <a:latin typeface="UKIJ Bom" panose="020B0704020202020204" pitchFamily="34" charset="-78"/>
                  <a:cs typeface="B Shiraz" panose="00000400000000000000" pitchFamily="2" charset="-78"/>
                </a:rPr>
                <a:t>4</a:t>
              </a:r>
              <a:endParaRPr lang="en-US" sz="2800" dirty="0">
                <a:solidFill>
                  <a:srgbClr val="F3E2D4"/>
                </a:solidFill>
                <a:latin typeface="UKIJ Bom" panose="020B0704020202020204" pitchFamily="34" charset="-78"/>
                <a:cs typeface="B Shiraz" panose="00000400000000000000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9808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2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C52162-C848-92D2-6A26-B0F10888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70C0C5D-19C9-E98F-C546-932404B7DAE7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8117855-F8E8-2C81-BC6E-8846B69C8B93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5F23D5-E156-1B6D-331B-B56395CDCD8C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7EC006-B2FE-1F26-5EBB-93C68BF1B17E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01DD1BF-BDCD-6577-E341-F456F8769832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92D597-F148-FDAB-A23C-0E2FD2EA7A04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1BA0738-6CB9-1819-09A1-7F85895758A6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475431-6638-350E-EE27-BA7054308CAA}"/>
              </a:ext>
            </a:extLst>
          </p:cNvPr>
          <p:cNvSpPr/>
          <p:nvPr/>
        </p:nvSpPr>
        <p:spPr>
          <a:xfrm flipV="1">
            <a:off x="576522" y="1238502"/>
            <a:ext cx="3200400" cy="45720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C5B0CD"/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54EAE0C-7CF3-15E5-517E-5B608814DBA1}"/>
              </a:ext>
            </a:extLst>
          </p:cNvPr>
          <p:cNvSpPr/>
          <p:nvPr/>
        </p:nvSpPr>
        <p:spPr>
          <a:xfrm flipV="1">
            <a:off x="4434147" y="1238502"/>
            <a:ext cx="3200400" cy="45720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A93B5AB-AB6D-0666-54D1-FCC60945D454}"/>
              </a:ext>
            </a:extLst>
          </p:cNvPr>
          <p:cNvSpPr/>
          <p:nvPr/>
        </p:nvSpPr>
        <p:spPr>
          <a:xfrm flipV="1">
            <a:off x="8291772" y="1238502"/>
            <a:ext cx="3200400" cy="457200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2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effectLst>
            <a:glow>
              <a:schemeClr val="accent1"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6A6E0FE-F1DE-D52F-34BF-FD14812519E8}"/>
              </a:ext>
            </a:extLst>
          </p:cNvPr>
          <p:cNvGrpSpPr/>
          <p:nvPr/>
        </p:nvGrpSpPr>
        <p:grpSpPr>
          <a:xfrm>
            <a:off x="1033722" y="3003982"/>
            <a:ext cx="10001250" cy="369332"/>
            <a:chOff x="1309767" y="3605854"/>
            <a:chExt cx="10001250" cy="36933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85C3CC-984B-98AA-8E59-B1772DFF0F30}"/>
                </a:ext>
              </a:extLst>
            </p:cNvPr>
            <p:cNvSpPr txBox="1"/>
            <p:nvPr/>
          </p:nvSpPr>
          <p:spPr>
            <a:xfrm>
              <a:off x="1309767" y="3605854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latin typeface="UKIJ Bom" panose="020B0704020202020204" pitchFamily="34" charset="-78"/>
                  <a:cs typeface="UKIJ Bom" panose="020B0704020202020204" pitchFamily="34" charset="-78"/>
                </a:rPr>
                <a:t>کلاس سوم ابتدایی</a:t>
              </a:r>
              <a:endParaRPr lang="en-US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CA3750-1403-1037-0A6F-AE57DA9DB03F}"/>
                </a:ext>
              </a:extLst>
            </p:cNvPr>
            <p:cNvSpPr txBox="1"/>
            <p:nvPr/>
          </p:nvSpPr>
          <p:spPr>
            <a:xfrm>
              <a:off x="5167392" y="3605854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latin typeface="UKIJ Bom" panose="020B0704020202020204" pitchFamily="34" charset="-78"/>
                  <a:cs typeface="UKIJ Bom" panose="020B0704020202020204" pitchFamily="34" charset="-78"/>
                </a:rPr>
                <a:t>کلاس دوم ابتدایی</a:t>
              </a:r>
              <a:endParaRPr lang="en-US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853855-7024-7495-4FBF-9A02014433D9}"/>
                </a:ext>
              </a:extLst>
            </p:cNvPr>
            <p:cNvSpPr txBox="1"/>
            <p:nvPr/>
          </p:nvSpPr>
          <p:spPr>
            <a:xfrm>
              <a:off x="9025017" y="3605854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latin typeface="UKIJ Bom" panose="020B0704020202020204" pitchFamily="34" charset="-78"/>
                  <a:cs typeface="UKIJ Bom" panose="020B0704020202020204" pitchFamily="34" charset="-78"/>
                </a:rPr>
                <a:t>کلاس اول ابتدایی</a:t>
              </a:r>
              <a:endParaRPr lang="en-US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925A05-BA80-8EC4-8D88-D7C8D563D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388" y="1360278"/>
            <a:ext cx="107649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857CE0-107C-5CE0-DBE9-F5A08E2E8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09" y="1360278"/>
            <a:ext cx="964276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8B64710-5904-A4A8-FBF7-487BE1CE8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222" y="1360278"/>
            <a:ext cx="1397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BD3EB-52BB-5097-5111-203B9170C4A6}"/>
              </a:ext>
            </a:extLst>
          </p:cNvPr>
          <p:cNvSpPr txBox="1"/>
          <p:nvPr/>
        </p:nvSpPr>
        <p:spPr>
          <a:xfrm>
            <a:off x="767022" y="3477984"/>
            <a:ext cx="2819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مشت توضیحات مربوط به کلاس سوم ابتدایی که باید اینجا قرار بگیرن تا فقط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خورده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پرتر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به نظر برسه و شکل خودش رو نشون بده</a:t>
            </a:r>
            <a:endParaRPr lang="en-US" sz="1600" dirty="0">
              <a:solidFill>
                <a:srgbClr val="17313E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9EC76-226B-2CB1-D030-B6341569C1AB}"/>
              </a:ext>
            </a:extLst>
          </p:cNvPr>
          <p:cNvSpPr/>
          <p:nvPr/>
        </p:nvSpPr>
        <p:spPr>
          <a:xfrm>
            <a:off x="1288554" y="4814944"/>
            <a:ext cx="1776334" cy="514350"/>
          </a:xfrm>
          <a:prstGeom prst="roundRect">
            <a:avLst>
              <a:gd name="adj" fmla="val 48148"/>
            </a:avLst>
          </a:prstGeom>
          <a:solidFill>
            <a:srgbClr val="C5B0C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لینک برنامه کلاس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E597A0-79AA-5B9C-91F5-52875C8DCFC7}"/>
              </a:ext>
            </a:extLst>
          </p:cNvPr>
          <p:cNvSpPr txBox="1"/>
          <p:nvPr/>
        </p:nvSpPr>
        <p:spPr>
          <a:xfrm>
            <a:off x="4653222" y="3477984"/>
            <a:ext cx="2819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مشت توضیحات مربوط به کلاس سوم ابتدایی که باید اینجا قرار بگیرن تا فقط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خورده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پرتر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به نظر برسه و شکل خودش رو نشون بده</a:t>
            </a:r>
            <a:endParaRPr lang="en-US" sz="1600" dirty="0">
              <a:solidFill>
                <a:srgbClr val="17313E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A6A0FED-D17B-03BC-33B9-0B7BC964EE75}"/>
              </a:ext>
            </a:extLst>
          </p:cNvPr>
          <p:cNvSpPr/>
          <p:nvPr/>
        </p:nvSpPr>
        <p:spPr>
          <a:xfrm>
            <a:off x="5174754" y="4814944"/>
            <a:ext cx="1776334" cy="514350"/>
          </a:xfrm>
          <a:prstGeom prst="roundRect">
            <a:avLst>
              <a:gd name="adj" fmla="val 4814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لینک برنامه کلاس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2AB822-BCD3-3EA5-3240-82F22CF0F077}"/>
              </a:ext>
            </a:extLst>
          </p:cNvPr>
          <p:cNvSpPr txBox="1"/>
          <p:nvPr/>
        </p:nvSpPr>
        <p:spPr>
          <a:xfrm>
            <a:off x="8482272" y="3477984"/>
            <a:ext cx="28193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مشت توضیحات مربوط به کلاس سوم ابتدایی که باید اینجا قرار بگیرن تا فقط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یه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خورده </a:t>
            </a:r>
            <a:r>
              <a:rPr lang="fa-IR" sz="1600" dirty="0" err="1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پرتر</a:t>
            </a:r>
            <a:r>
              <a:rPr lang="fa-IR" sz="1600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rPr>
              <a:t> به نظر برسه و شکل خودش رو نشون بده</a:t>
            </a:r>
            <a:endParaRPr lang="en-US" sz="1600" dirty="0">
              <a:solidFill>
                <a:srgbClr val="17313E"/>
              </a:solidFill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1661475-96F0-B577-A2BC-2BF34501FB74}"/>
              </a:ext>
            </a:extLst>
          </p:cNvPr>
          <p:cNvSpPr/>
          <p:nvPr/>
        </p:nvSpPr>
        <p:spPr>
          <a:xfrm>
            <a:off x="9003804" y="4814944"/>
            <a:ext cx="1776334" cy="514350"/>
          </a:xfrm>
          <a:prstGeom prst="roundRect">
            <a:avLst>
              <a:gd name="adj" fmla="val 48148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>
                <a:latin typeface="UKIJ Bom" panose="020B0704020202020204" pitchFamily="34" charset="-78"/>
                <a:cs typeface="UKIJ Bom" panose="020B0704020202020204" pitchFamily="34" charset="-78"/>
              </a:rPr>
              <a:t>لینک برنامه کلاس</a:t>
            </a:r>
            <a:endParaRPr lang="en-US" sz="1600" dirty="0">
              <a:latin typeface="UKIJ Bom" panose="020B0704020202020204" pitchFamily="34" charset="-78"/>
              <a:cs typeface="UKIJ Bom" panose="020B0704020202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73488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B0C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B39BCD-5B4C-3046-85F5-B82297E5C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EBEC2AE-1BFB-66C7-D253-069B20C8489D}"/>
              </a:ext>
            </a:extLst>
          </p:cNvPr>
          <p:cNvGrpSpPr/>
          <p:nvPr/>
        </p:nvGrpSpPr>
        <p:grpSpPr>
          <a:xfrm>
            <a:off x="0" y="8627"/>
            <a:ext cx="12192000" cy="569343"/>
            <a:chOff x="743308" y="250165"/>
            <a:chExt cx="10705381" cy="56934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5FA85EF-E88E-D5D3-2A32-65FE455C88C9}"/>
                </a:ext>
              </a:extLst>
            </p:cNvPr>
            <p:cNvSpPr/>
            <p:nvPr/>
          </p:nvSpPr>
          <p:spPr>
            <a:xfrm>
              <a:off x="743308" y="250165"/>
              <a:ext cx="10705381" cy="569343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20000"/>
              </a:schemeClr>
            </a:solidFill>
            <a:ln>
              <a:noFill/>
            </a:ln>
            <a:effectLst>
              <a:glow rad="63500">
                <a:schemeClr val="bg1">
                  <a:alpha val="20000"/>
                </a:schemeClr>
              </a:glow>
              <a:softEdge rad="127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DDFC2E-BCB1-EF39-7553-6561615BA049}"/>
                </a:ext>
              </a:extLst>
            </p:cNvPr>
            <p:cNvSpPr txBox="1"/>
            <p:nvPr/>
          </p:nvSpPr>
          <p:spPr>
            <a:xfrm>
              <a:off x="105867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7FF480-A12F-45F1-12F1-D4B2E56C4F26}"/>
                </a:ext>
              </a:extLst>
            </p:cNvPr>
            <p:cNvSpPr txBox="1"/>
            <p:nvPr/>
          </p:nvSpPr>
          <p:spPr>
            <a:xfrm>
              <a:off x="97866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221B9F-108F-3C0D-2BC5-5A76132E7507}"/>
                </a:ext>
              </a:extLst>
            </p:cNvPr>
            <p:cNvSpPr txBox="1"/>
            <p:nvPr/>
          </p:nvSpPr>
          <p:spPr>
            <a:xfrm>
              <a:off x="8986558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DB9EAE-F85B-C03E-633D-9DF96457E099}"/>
                </a:ext>
              </a:extLst>
            </p:cNvPr>
            <p:cNvSpPr txBox="1"/>
            <p:nvPr/>
          </p:nvSpPr>
          <p:spPr>
            <a:xfrm>
              <a:off x="8186459" y="365559"/>
              <a:ext cx="8000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</a:t>
              </a:r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لینکی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ACE11E4-6132-ED9B-2110-B3AA70600F65}"/>
                </a:ext>
              </a:extLst>
            </p:cNvPr>
            <p:cNvSpPr txBox="1"/>
            <p:nvPr/>
          </p:nvSpPr>
          <p:spPr>
            <a:xfrm>
              <a:off x="879649" y="365559"/>
              <a:ext cx="10579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err="1">
                  <a:latin typeface="UKIJ Bom" panose="020B0704020202020204" pitchFamily="34" charset="-78"/>
                  <a:cs typeface="UKIJ Bom" panose="020B0704020202020204" pitchFamily="34" charset="-78"/>
                </a:rPr>
                <a:t>یه</a:t>
              </a:r>
              <a:r>
                <a:rPr lang="fa-IR" sz="1600" dirty="0">
                  <a:latin typeface="UKIJ Bom" panose="020B0704020202020204" pitchFamily="34" charset="-78"/>
                  <a:cs typeface="UKIJ Bom" panose="020B0704020202020204" pitchFamily="34" charset="-78"/>
                </a:rPr>
                <a:t> لینک مهم</a:t>
              </a:r>
              <a:endParaRPr lang="en-US" sz="16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252C0F4-EEFF-5DAE-0A3F-90761F7B7D7F}"/>
              </a:ext>
            </a:extLst>
          </p:cNvPr>
          <p:cNvSpPr/>
          <p:nvPr/>
        </p:nvSpPr>
        <p:spPr>
          <a:xfrm>
            <a:off x="9053433" y="1287924"/>
            <a:ext cx="2286000" cy="22860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B740923-F586-8F4B-D277-136FA03713A3}"/>
              </a:ext>
            </a:extLst>
          </p:cNvPr>
          <p:cNvSpPr/>
          <p:nvPr/>
        </p:nvSpPr>
        <p:spPr>
          <a:xfrm>
            <a:off x="6319811" y="1287924"/>
            <a:ext cx="2286000" cy="2286000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F28421-3940-9642-39EC-9C11FB42E8D8}"/>
              </a:ext>
            </a:extLst>
          </p:cNvPr>
          <p:cNvSpPr/>
          <p:nvPr/>
        </p:nvSpPr>
        <p:spPr>
          <a:xfrm>
            <a:off x="3586189" y="1287924"/>
            <a:ext cx="2286000" cy="2286000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F159092-E631-B081-AC13-A4A462805EC5}"/>
              </a:ext>
            </a:extLst>
          </p:cNvPr>
          <p:cNvSpPr/>
          <p:nvPr/>
        </p:nvSpPr>
        <p:spPr>
          <a:xfrm>
            <a:off x="852567" y="1287924"/>
            <a:ext cx="2286000" cy="22860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EFAEAA-5772-826B-7634-A18535129383}"/>
              </a:ext>
            </a:extLst>
          </p:cNvPr>
          <p:cNvGrpSpPr/>
          <p:nvPr/>
        </p:nvGrpSpPr>
        <p:grpSpPr>
          <a:xfrm>
            <a:off x="736111" y="3683940"/>
            <a:ext cx="2518912" cy="802525"/>
            <a:chOff x="736111" y="3522015"/>
            <a:chExt cx="2518912" cy="80252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884B381-620B-708F-7516-DF549AEC3678}"/>
                </a:ext>
              </a:extLst>
            </p:cNvPr>
            <p:cNvSpPr txBox="1"/>
            <p:nvPr/>
          </p:nvSpPr>
          <p:spPr>
            <a:xfrm>
              <a:off x="852567" y="395520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solidFill>
                    <a:srgbClr val="17313E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دبیر کلاس اول ابتدایی</a:t>
              </a:r>
              <a:endParaRPr lang="en-US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DEB5D9-D72C-8B3E-C4E2-A2F6EF3AC340}"/>
                </a:ext>
              </a:extLst>
            </p:cNvPr>
            <p:cNvSpPr txBox="1"/>
            <p:nvPr/>
          </p:nvSpPr>
          <p:spPr>
            <a:xfrm>
              <a:off x="736111" y="3522015"/>
              <a:ext cx="2518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dirty="0">
                  <a:latin typeface="UKIJ Bom" panose="020B0704020202020204" pitchFamily="34" charset="-78"/>
                  <a:cs typeface="UKIJ Bom" panose="020B0704020202020204" pitchFamily="34" charset="-78"/>
                </a:rPr>
                <a:t>خانم حدیث بخشی‌پور</a:t>
              </a:r>
              <a:endParaRPr lang="en-US" sz="24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947ECC4-3A97-066B-891C-BA751E66FDF2}"/>
              </a:ext>
            </a:extLst>
          </p:cNvPr>
          <p:cNvGrpSpPr/>
          <p:nvPr/>
        </p:nvGrpSpPr>
        <p:grpSpPr>
          <a:xfrm>
            <a:off x="3469733" y="3683940"/>
            <a:ext cx="2518912" cy="802525"/>
            <a:chOff x="736111" y="3522015"/>
            <a:chExt cx="2518912" cy="80252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83B9323-C481-0192-59F7-73AA40F77861}"/>
                </a:ext>
              </a:extLst>
            </p:cNvPr>
            <p:cNvSpPr txBox="1"/>
            <p:nvPr/>
          </p:nvSpPr>
          <p:spPr>
            <a:xfrm>
              <a:off x="852567" y="395520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solidFill>
                    <a:srgbClr val="17313E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دبیر کلاس دوم ابتدایی</a:t>
              </a:r>
              <a:endParaRPr lang="en-US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A786F6-0226-69F8-F972-627714C25B34}"/>
                </a:ext>
              </a:extLst>
            </p:cNvPr>
            <p:cNvSpPr txBox="1"/>
            <p:nvPr/>
          </p:nvSpPr>
          <p:spPr>
            <a:xfrm>
              <a:off x="736111" y="3522015"/>
              <a:ext cx="2518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dirty="0">
                  <a:latin typeface="UKIJ Bom" panose="020B0704020202020204" pitchFamily="34" charset="-78"/>
                  <a:cs typeface="UKIJ Bom" panose="020B0704020202020204" pitchFamily="34" charset="-78"/>
                </a:rPr>
                <a:t>آقای مهدی بخشی‌پور</a:t>
              </a:r>
              <a:endParaRPr lang="en-US" sz="24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30202A-44D1-98BA-53BC-4ECDFEECBF78}"/>
              </a:ext>
            </a:extLst>
          </p:cNvPr>
          <p:cNvGrpSpPr/>
          <p:nvPr/>
        </p:nvGrpSpPr>
        <p:grpSpPr>
          <a:xfrm>
            <a:off x="6203355" y="3683940"/>
            <a:ext cx="2518912" cy="802525"/>
            <a:chOff x="736111" y="3522015"/>
            <a:chExt cx="2518912" cy="80252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9092E0-BCE6-4076-22DC-E923B3D27B17}"/>
                </a:ext>
              </a:extLst>
            </p:cNvPr>
            <p:cNvSpPr txBox="1"/>
            <p:nvPr/>
          </p:nvSpPr>
          <p:spPr>
            <a:xfrm>
              <a:off x="852567" y="395520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solidFill>
                    <a:srgbClr val="17313E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دبیر کلاس سوم ابتدایی</a:t>
              </a:r>
              <a:endParaRPr lang="en-US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72286E2-5802-7B66-E58E-49839ADC9963}"/>
                </a:ext>
              </a:extLst>
            </p:cNvPr>
            <p:cNvSpPr txBox="1"/>
            <p:nvPr/>
          </p:nvSpPr>
          <p:spPr>
            <a:xfrm>
              <a:off x="736111" y="3522015"/>
              <a:ext cx="2518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dirty="0">
                  <a:latin typeface="UKIJ Bom" panose="020B0704020202020204" pitchFamily="34" charset="-78"/>
                  <a:cs typeface="UKIJ Bom" panose="020B0704020202020204" pitchFamily="34" charset="-78"/>
                </a:rPr>
                <a:t>خانم مریم حیدری</a:t>
              </a:r>
              <a:endParaRPr lang="en-US" sz="24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C7FC2E4-A94D-4837-5765-A186C358B7E9}"/>
              </a:ext>
            </a:extLst>
          </p:cNvPr>
          <p:cNvGrpSpPr/>
          <p:nvPr/>
        </p:nvGrpSpPr>
        <p:grpSpPr>
          <a:xfrm>
            <a:off x="8932358" y="3683940"/>
            <a:ext cx="2518912" cy="802525"/>
            <a:chOff x="736111" y="3522015"/>
            <a:chExt cx="2518912" cy="80252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D38383E-7531-37BA-4160-8534019C6B32}"/>
                </a:ext>
              </a:extLst>
            </p:cNvPr>
            <p:cNvSpPr txBox="1"/>
            <p:nvPr/>
          </p:nvSpPr>
          <p:spPr>
            <a:xfrm>
              <a:off x="852567" y="3955208"/>
              <a:ext cx="2286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dirty="0">
                  <a:solidFill>
                    <a:srgbClr val="17313E"/>
                  </a:solidFill>
                  <a:latin typeface="UKIJ Bom" panose="020B0704020202020204" pitchFamily="34" charset="-78"/>
                  <a:cs typeface="UKIJ Bom" panose="020B0704020202020204" pitchFamily="34" charset="-78"/>
                </a:rPr>
                <a:t>مدیر مدرسه</a:t>
              </a:r>
              <a:endParaRPr lang="en-US" dirty="0">
                <a:solidFill>
                  <a:srgbClr val="17313E"/>
                </a:solidFill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ECD697-7F45-B5FC-A1AC-4B9E769CDD77}"/>
                </a:ext>
              </a:extLst>
            </p:cNvPr>
            <p:cNvSpPr txBox="1"/>
            <p:nvPr/>
          </p:nvSpPr>
          <p:spPr>
            <a:xfrm>
              <a:off x="736111" y="3522015"/>
              <a:ext cx="25189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dirty="0">
                  <a:latin typeface="UKIJ Bom" panose="020B0704020202020204" pitchFamily="34" charset="-78"/>
                  <a:cs typeface="UKIJ Bom" panose="020B0704020202020204" pitchFamily="34" charset="-78"/>
                </a:rPr>
                <a:t>آقای فیروز بخشی‌پور</a:t>
              </a:r>
              <a:endParaRPr lang="en-US" sz="2400" dirty="0">
                <a:latin typeface="UKIJ Bom" panose="020B0704020202020204" pitchFamily="34" charset="-78"/>
                <a:cs typeface="UKIJ Bom" panose="020B0704020202020204" pitchFamily="34" charset="-78"/>
              </a:endParaRP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A7EE86F-FCB8-DBC7-ECC6-AD7273E811BA}"/>
              </a:ext>
            </a:extLst>
          </p:cNvPr>
          <p:cNvSpPr/>
          <p:nvPr/>
        </p:nvSpPr>
        <p:spPr>
          <a:xfrm>
            <a:off x="3586189" y="1287924"/>
            <a:ext cx="2286000" cy="2286000"/>
          </a:xfrm>
          <a:prstGeom prst="round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90ACB2-3667-D935-741B-BB6F33DED0EE}"/>
              </a:ext>
            </a:extLst>
          </p:cNvPr>
          <p:cNvGrpSpPr/>
          <p:nvPr/>
        </p:nvGrpSpPr>
        <p:grpSpPr>
          <a:xfrm>
            <a:off x="4202804" y="2202324"/>
            <a:ext cx="1052770" cy="457200"/>
            <a:chOff x="4184326" y="2202324"/>
            <a:chExt cx="1052770" cy="457200"/>
          </a:xfrm>
        </p:grpSpPr>
        <p:pic>
          <p:nvPicPr>
            <p:cNvPr id="1026" name="Picture 2" descr="وکتور لوگو شاد با سایه 1 | وکتورلو">
              <a:extLst>
                <a:ext uri="{FF2B5EF4-FFF2-40B4-BE49-F238E27FC236}">
                  <a16:creationId xmlns:a16="http://schemas.microsoft.com/office/drawing/2014/main" id="{9A81D15B-368C-1625-C43C-9BAC0972A1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6358" y1="62460" x2="75879" y2="69169"/>
                          <a14:foregroundMark x1="76518" y1="70128" x2="72364" y2="74121"/>
                          <a14:foregroundMark x1="77476" y1="57987" x2="77476" y2="64696"/>
                          <a14:foregroundMark x1="76358" y1="69010" x2="72524" y2="73962"/>
                          <a14:foregroundMark x1="77476" y1="58626" x2="77636" y2="59744"/>
                          <a14:foregroundMark x1="77796" y1="56709" x2="77636" y2="59904"/>
                          <a14:backgroundMark x1="62300" y1="48562" x2="62460" y2="48403"/>
                          <a14:backgroundMark x1="31789" y1="58466" x2="37380" y2="62939"/>
                          <a14:backgroundMark x1="52077" y1="54792" x2="41374" y2="65335"/>
                          <a14:backgroundMark x1="67572" y1="58307" x2="61182" y2="66134"/>
                          <a14:backgroundMark x1="61182" y1="66134" x2="61182" y2="66294"/>
                          <a14:backgroundMark x1="84824" y1="47284" x2="82748" y2="72843"/>
                          <a14:backgroundMark x1="82748" y1="72843" x2="78754" y2="81310"/>
                          <a14:backgroundMark x1="78754" y1="81310" x2="46805" y2="86581"/>
                          <a14:backgroundMark x1="46805" y1="86581" x2="37380" y2="86262"/>
                          <a14:backgroundMark x1="37380" y1="86262" x2="72684" y2="80511"/>
                          <a14:backgroundMark x1="75059" y1="75632" x2="73802" y2="83546"/>
                          <a14:backgroundMark x1="81949" y1="32268" x2="78064" y2="56723"/>
                          <a14:backgroundMark x1="73802" y1="83546" x2="73962" y2="84824"/>
                          <a14:backgroundMark x1="62939" y1="48083" x2="63099" y2="46805"/>
                          <a14:backgroundMark x1="50000" y1="34026" x2="52077" y2="36581"/>
                          <a14:backgroundMark x1="49840" y1="38339" x2="50319" y2="35942"/>
                          <a14:backgroundMark x1="39297" y1="48403" x2="37540" y2="45847"/>
                          <a14:backgroundMark x1="40735" y1="48083" x2="42492" y2="45527"/>
                          <a14:backgroundMark x1="41534" y1="47284" x2="40415" y2="47125"/>
                          <a14:backgroundMark x1="48243" y1="37061" x2="49042" y2="33387"/>
                          <a14:backgroundMark x1="51757" y1="36901" x2="50639" y2="36581"/>
                          <a14:backgroundMark x1="51597" y1="32588" x2="47444" y2="34026"/>
                          <a14:backgroundMark x1="52077" y1="36741" x2="48722" y2="36102"/>
                          <a14:backgroundMark x1="39776" y1="48083" x2="38818" y2="49042"/>
                          <a14:backgroundMark x1="46965" y1="35144" x2="47764" y2="33387"/>
                          <a14:backgroundMark x1="42173" y1="47444" x2="39137" y2="48722"/>
                          <a14:backgroundMark x1="38019" y1="49681" x2="37220" y2="48243"/>
                          <a14:backgroundMark x1="40256" y1="47923" x2="39457" y2="47923"/>
                          <a14:backgroundMark x1="41054" y1="48722" x2="38019" y2="49042"/>
                          <a14:backgroundMark x1="48243" y1="35623" x2="46166" y2="34824"/>
                          <a14:backgroundMark x1="48083" y1="37859" x2="47604" y2="38019"/>
                        </a14:backgroundRemoval>
                      </a14:imgEffect>
                      <a14:imgEffect>
                        <a14:artisticGlowEdges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5" t="21885" r="22044" b="21406"/>
            <a:stretch>
              <a:fillRect/>
            </a:stretch>
          </p:blipFill>
          <p:spPr bwMode="auto">
            <a:xfrm>
              <a:off x="4184326" y="2202324"/>
              <a:ext cx="454633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دانلود وکتور آرم لوگو اپلیکیشن ایتا - فروش لوگو">
              <a:extLst>
                <a:ext uri="{FF2B5EF4-FFF2-40B4-BE49-F238E27FC236}">
                  <a16:creationId xmlns:a16="http://schemas.microsoft.com/office/drawing/2014/main" id="{2338C9FE-901B-05A2-8769-C0E18A1D20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00" t="17400" r="24600" b="32050"/>
            <a:stretch>
              <a:fillRect/>
            </a:stretch>
          </p:blipFill>
          <p:spPr bwMode="auto">
            <a:xfrm>
              <a:off x="4783064" y="2202324"/>
              <a:ext cx="454032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68522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577</Words>
  <Application>Microsoft Office PowerPoint</Application>
  <PresentationFormat>Widescreen</PresentationFormat>
  <Paragraphs>100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UKIJ Bom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Bakhshipoor</dc:creator>
  <cp:lastModifiedBy>Mehdi Bakhshipoor</cp:lastModifiedBy>
  <cp:revision>4</cp:revision>
  <dcterms:created xsi:type="dcterms:W3CDTF">2025-08-15T18:08:50Z</dcterms:created>
  <dcterms:modified xsi:type="dcterms:W3CDTF">2025-08-16T22:44:58Z</dcterms:modified>
</cp:coreProperties>
</file>